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  <a:endCxn id="108" idx="4"/>
            </p:cNvCxnSpPr>
            <p:nvPr/>
          </p:nvCxnSpPr>
          <p:spPr>
            <a:xfrm flipH="1" flipV="1">
              <a:off x="3991775" y="4910333"/>
              <a:ext cx="70358" cy="72566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8548</TotalTime>
  <Words>175</Words>
  <Application>Microsoft Office PowerPoint</Application>
  <PresentationFormat>Widescreen</PresentationFormat>
  <Paragraphs>102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20</cp:revision>
  <dcterms:created xsi:type="dcterms:W3CDTF">2025-03-18T16:01:18Z</dcterms:created>
  <dcterms:modified xsi:type="dcterms:W3CDTF">2025-04-16T20:38:28Z</dcterms:modified>
</cp:coreProperties>
</file>